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77" r:id="rId5"/>
    <p:sldId id="278" r:id="rId6"/>
    <p:sldId id="261" r:id="rId7"/>
    <p:sldId id="262" r:id="rId8"/>
    <p:sldId id="259" r:id="rId9"/>
    <p:sldId id="260" r:id="rId10"/>
    <p:sldId id="264" r:id="rId11"/>
    <p:sldId id="263" r:id="rId12"/>
    <p:sldId id="265" r:id="rId13"/>
    <p:sldId id="266" r:id="rId14"/>
    <p:sldId id="267" r:id="rId15"/>
    <p:sldId id="268" r:id="rId16"/>
    <p:sldId id="270" r:id="rId17"/>
    <p:sldId id="279" r:id="rId18"/>
    <p:sldId id="280" r:id="rId19"/>
    <p:sldId id="269" r:id="rId20"/>
    <p:sldId id="275" r:id="rId21"/>
    <p:sldId id="281" r:id="rId22"/>
    <p:sldId id="276" r:id="rId23"/>
    <p:sldId id="273" r:id="rId24"/>
  </p:sldIdLst>
  <p:sldSz cx="9144000" cy="5143500" type="screen16x9"/>
  <p:notesSz cx="6858000" cy="9144000"/>
  <p:embeddedFontLst>
    <p:embeddedFont>
      <p:font typeface="Anton" pitchFamily="2" charset="77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6"/>
    <p:restoredTop sz="75686"/>
  </p:normalViewPr>
  <p:slideViewPr>
    <p:cSldViewPr snapToGrid="0" snapToObjects="1">
      <p:cViewPr varScale="1">
        <p:scale>
          <a:sx n="112" d="100"/>
          <a:sy n="112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62d5eb07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62d5eb07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c9ccb4be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c9ccb4be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63d6d3d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63d6d3d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63d6d3d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63d6d3d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db7179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7db7179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63d6d3d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63d6d3d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db71791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db71791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e616244c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e616244ca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731485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331857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db71791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db71791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e616244c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e616244c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e616244c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e616244c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Java </a:t>
            </a:r>
            <a:r>
              <a:rPr lang="pt-BR" dirty="0" err="1"/>
              <a:t>is</a:t>
            </a:r>
            <a:r>
              <a:rPr lang="pt-BR" dirty="0"/>
              <a:t> (cool!) </a:t>
            </a:r>
            <a:r>
              <a:rPr lang="pt-BR" dirty="0" err="1"/>
              <a:t>everywhere</a:t>
            </a:r>
            <a:r>
              <a:rPr lang="pt-BR" dirty="0"/>
              <a:t>,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dive</a:t>
            </a:r>
            <a:r>
              <a:rPr lang="pt-BR" dirty="0"/>
              <a:t> </a:t>
            </a:r>
            <a:r>
              <a:rPr lang="pt-BR" dirty="0" err="1"/>
              <a:t>deep</a:t>
            </a:r>
            <a:endParaRPr lang="pt-B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err="1"/>
              <a:t>Math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/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boring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learning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being</a:t>
            </a:r>
            <a:r>
              <a:rPr lang="pt-BR" dirty="0"/>
              <a:t> </a:t>
            </a:r>
            <a:r>
              <a:rPr lang="pt-BR" dirty="0" err="1"/>
              <a:t>curious</a:t>
            </a:r>
            <a:endParaRPr lang="pt-B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err="1"/>
              <a:t>Having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hands</a:t>
            </a:r>
            <a:r>
              <a:rPr lang="pt-BR" dirty="0"/>
              <a:t> </a:t>
            </a:r>
            <a:r>
              <a:rPr lang="pt-BR" dirty="0" err="1"/>
              <a:t>dirt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being</a:t>
            </a:r>
            <a:r>
              <a:rPr lang="pt-BR" dirty="0"/>
              <a:t> </a:t>
            </a:r>
            <a:r>
              <a:rPr lang="pt-BR" dirty="0" err="1"/>
              <a:t>right</a:t>
            </a:r>
            <a:r>
              <a:rPr lang="pt-BR" dirty="0"/>
              <a:t> a </a:t>
            </a:r>
            <a:r>
              <a:rPr lang="pt-BR" dirty="0" err="1"/>
              <a:t>lot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8020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e616244c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e616244c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447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e616244c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e616244c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48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6345793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6345793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e616244c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e616244c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db71791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db71791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Napoleon</a:t>
            </a:r>
            <a:r>
              <a:rPr lang="pt-BR" dirty="0"/>
              <a:t> startup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26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db71791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db71791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Napoleon</a:t>
            </a:r>
            <a:r>
              <a:rPr lang="pt-BR" dirty="0"/>
              <a:t> startup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72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db7179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db7179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dirty="0" err="1"/>
              <a:t>métematixian</a:t>
            </a:r>
            <a:r>
              <a:rPr lang="en" dirty="0"/>
              <a:t> and </a:t>
            </a:r>
            <a:r>
              <a:rPr lang="en" dirty="0" err="1"/>
              <a:t>fisicist</a:t>
            </a:r>
            <a:r>
              <a:rPr lang="en" dirty="0"/>
              <a:t>” – oh ingles </a:t>
            </a:r>
            <a:r>
              <a:rPr lang="en" dirty="0" err="1"/>
              <a:t>brabo</a:t>
            </a:r>
            <a:r>
              <a:rPr lang="en" dirty="0"/>
              <a:t> </a:t>
            </a:r>
            <a:r>
              <a:rPr lang="en" dirty="0" err="1"/>
              <a:t>judia</a:t>
            </a:r>
            <a:r>
              <a:rPr lang="en" dirty="0"/>
              <a:t> de </a:t>
            </a:r>
            <a:r>
              <a:rPr lang="en" dirty="0" err="1"/>
              <a:t>mim</a:t>
            </a:r>
            <a:r>
              <a:rPr lang="en" dirty="0"/>
              <a:t> </a:t>
            </a:r>
            <a:r>
              <a:rPr lang="en" dirty="0" err="1"/>
              <a:t>ahahah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db71791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db71791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e616244ca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e616244ca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db71791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db71791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Look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squad</a:t>
            </a:r>
            <a:r>
              <a:rPr lang="pt-BR" dirty="0"/>
              <a:t>... </a:t>
            </a:r>
            <a:r>
              <a:rPr lang="pt-BR" dirty="0" err="1"/>
              <a:t>Napoleon</a:t>
            </a:r>
            <a:r>
              <a:rPr lang="pt-BR" dirty="0"/>
              <a:t>, Beethoven, Fourier...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horse</a:t>
            </a:r>
            <a:r>
              <a:rPr lang="pt-BR" dirty="0"/>
              <a:t>!!!!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-119525" y="3724825"/>
            <a:ext cx="9278400" cy="146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AUTOLAYOUT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5323050" y="555900"/>
            <a:ext cx="3075000" cy="4031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Source Sans Pro"/>
              <a:buChar char="○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Source Sans Pro"/>
              <a:buChar char="■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aws.amazon.com/developer/learning/lets-build-iot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github.com/vsenger/Playground4IoT/" TargetMode="External"/><Relationship Id="rId4" Type="http://schemas.openxmlformats.org/officeDocument/2006/relationships/hyperlink" Target="https://github.com/vsenger/Playground4AW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Fast Fourier Transform with Java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11284" b="4184"/>
          <a:stretch/>
        </p:blipFill>
        <p:spPr>
          <a:xfrm>
            <a:off x="-150" y="0"/>
            <a:ext cx="9144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-300" y="3676650"/>
            <a:ext cx="9144300" cy="146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3600" b="1" dirty="0">
                <a:solidFill>
                  <a:srgbClr val="000000"/>
                </a:solidFill>
              </a:rPr>
              <a:t>Fast Fourier Transform, IoT, Java, and AWS</a:t>
            </a:r>
            <a:endParaRPr sz="3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2395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>
                <a:solidFill>
                  <a:schemeClr val="tx1"/>
                </a:solidFill>
                <a:sym typeface="Caveat Brush"/>
              </a:rPr>
              <a:t>How to do Fourier Transform with your programming language?</a:t>
            </a:r>
            <a:endParaRPr sz="2400" dirty="0"/>
          </a:p>
        </p:txBody>
      </p:sp>
      <p:pic>
        <p:nvPicPr>
          <p:cNvPr id="120" name="Google Shape;120;p22" descr="thanksbrai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302" y="993738"/>
            <a:ext cx="6679396" cy="391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Sine and Cosine, derivative, etc..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38" y="1161625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725" y="2576400"/>
            <a:ext cx="2762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l="5556" r="55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Processing.org + FFT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Java (DSL) programming tool to code apps for visual artists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Processing.org</a:t>
            </a:r>
            <a:r>
              <a:rPr lang="en" dirty="0"/>
              <a:t> = Father of Arduino IDE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 code and big results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Minim is a nice FFT library for Processing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25" y="216425"/>
            <a:ext cx="1424774" cy="14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Don’t worry, use libraries and be happy!</a:t>
            </a:r>
            <a:endParaRPr dirty="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1123950"/>
            <a:ext cx="47625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Processing.org + FFT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25" y="216425"/>
            <a:ext cx="1424774" cy="14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23" y="947323"/>
            <a:ext cx="6225500" cy="36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462775" y="1414800"/>
            <a:ext cx="2188200" cy="25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687900" y="2122550"/>
            <a:ext cx="5057100" cy="31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503150" y="2836200"/>
            <a:ext cx="5057100" cy="147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425" y="2122550"/>
            <a:ext cx="3194539" cy="147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6"/>
          <p:cNvCxnSpPr>
            <a:stCxn id="149" idx="2"/>
          </p:cNvCxnSpPr>
          <p:nvPr/>
        </p:nvCxnSpPr>
        <p:spPr>
          <a:xfrm>
            <a:off x="3216450" y="2433050"/>
            <a:ext cx="2667600" cy="27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6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4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DEMO: Light control using Guitar, Ukulele, Violin, Flute…</a:t>
            </a:r>
            <a:endParaRPr dirty="0"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75" y="1111313"/>
            <a:ext cx="1759349" cy="10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8"/>
          <p:cNvCxnSpPr/>
          <p:nvPr/>
        </p:nvCxnSpPr>
        <p:spPr>
          <a:xfrm>
            <a:off x="1870975" y="1685850"/>
            <a:ext cx="5295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725" y="1174538"/>
            <a:ext cx="963525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mqtt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538" y="1388047"/>
            <a:ext cx="2051325" cy="53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8"/>
          <p:cNvCxnSpPr/>
          <p:nvPr/>
        </p:nvCxnSpPr>
        <p:spPr>
          <a:xfrm>
            <a:off x="3699750" y="1656300"/>
            <a:ext cx="40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8"/>
          <p:cNvCxnSpPr/>
          <p:nvPr/>
        </p:nvCxnSpPr>
        <p:spPr>
          <a:xfrm>
            <a:off x="6319750" y="1656323"/>
            <a:ext cx="2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8"/>
          <p:cNvCxnSpPr/>
          <p:nvPr/>
        </p:nvCxnSpPr>
        <p:spPr>
          <a:xfrm>
            <a:off x="7867300" y="2300700"/>
            <a:ext cx="4200" cy="3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8"/>
          <p:cNvCxnSpPr/>
          <p:nvPr/>
        </p:nvCxnSpPr>
        <p:spPr>
          <a:xfrm rot="10800000">
            <a:off x="6204380" y="3355373"/>
            <a:ext cx="6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325" y="2873611"/>
            <a:ext cx="721710" cy="9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0925" y="1249725"/>
            <a:ext cx="2195736" cy="8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A21D9B-B151-834C-BE71-D492EB51B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107" y="2726312"/>
            <a:ext cx="1710386" cy="11674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1E6F-5CB8-6E45-B9BA-C6F5AC07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Minecraft Forge Mod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64447-2F51-F746-B6B1-A64517E4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046799"/>
            <a:ext cx="7848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2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1E6F-5CB8-6E45-B9BA-C6F5AC07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Minecraft Forge Mod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669E1-2372-0F44-90EE-C31A7EBE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55" y="1046154"/>
            <a:ext cx="4809490" cy="37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3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play!</a:t>
            </a:r>
            <a:endParaRPr/>
          </a:p>
        </p:txBody>
      </p:sp>
      <p:pic>
        <p:nvPicPr>
          <p:cNvPr id="158" name="Google Shape;158;p27" descr="guitarra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150" y="994608"/>
            <a:ext cx="3665700" cy="36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bang because we can.mp4" descr="bigbang because we can.mp4">
            <a:hlinkClick r:id="" action="ppaction://media"/>
            <a:extLst>
              <a:ext uri="{FF2B5EF4-FFF2-40B4-BE49-F238E27FC236}">
                <a16:creationId xmlns:a16="http://schemas.microsoft.com/office/drawing/2014/main" id="{041D229F-CAE3-9940-96F6-F8A6F1FA21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Links</a:t>
            </a:r>
            <a:endParaRPr dirty="0"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Playground4AWS: 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vsenger</a:t>
            </a:r>
            <a:r>
              <a:rPr lang="en" dirty="0"/>
              <a:t>/Playground4AWS</a:t>
            </a:r>
            <a:endParaRPr dirty="0"/>
          </a:p>
          <a:p>
            <a:pPr lvl="0"/>
            <a:r>
              <a:rPr lang="en" dirty="0"/>
              <a:t>Playground4IoT: 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vsenger</a:t>
            </a:r>
            <a:r>
              <a:rPr lang="en" dirty="0"/>
              <a:t>/Playground4IoT</a:t>
            </a:r>
            <a:endParaRPr dirty="0"/>
          </a:p>
          <a:p>
            <a:pPr lvl="0"/>
            <a:r>
              <a:rPr lang="en" dirty="0"/>
              <a:t>Playground4Robotics: 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vsenger</a:t>
            </a:r>
            <a:r>
              <a:rPr lang="en" dirty="0"/>
              <a:t>/Playground4Robotics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Processing.org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12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6" name="Google Shape;133;p24">
            <a:extLst>
              <a:ext uri="{FF2B5EF4-FFF2-40B4-BE49-F238E27FC236}">
                <a16:creationId xmlns:a16="http://schemas.microsoft.com/office/drawing/2014/main" id="{CE5BD927-7621-4E43-8A88-005B586C22FC}"/>
              </a:ext>
            </a:extLst>
          </p:cNvPr>
          <p:cNvSpPr txBox="1">
            <a:spLocks/>
          </p:cNvSpPr>
          <p:nvPr/>
        </p:nvSpPr>
        <p:spPr>
          <a:xfrm>
            <a:off x="4641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/>
              <a:t>Java is (cool!) everywhere!</a:t>
            </a:r>
          </a:p>
          <a:p>
            <a:r>
              <a:rPr lang="en-US" dirty="0"/>
              <a:t>Fourier is everywhere</a:t>
            </a:r>
          </a:p>
          <a:p>
            <a:r>
              <a:rPr lang="en-US" dirty="0"/>
              <a:t>Math is cool (specially when you have libraries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  <a:p>
            <a:r>
              <a:rPr lang="en-US" dirty="0"/>
              <a:t>Infinite possibilities: gaming, IoT, AI/ML, Java etc.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Source Sans Pr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67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AA891-CD5F-7648-814F-7EA6AE51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1639" t="3813" r="13241" b="1294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9852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/>
                </a:solidFill>
              </a:rPr>
              <a:t>The questions is…</a:t>
            </a:r>
            <a:br>
              <a:rPr lang="en" sz="6000" dirty="0">
                <a:solidFill>
                  <a:schemeClr val="tx1"/>
                </a:solidFill>
              </a:rPr>
            </a:br>
            <a:br>
              <a:rPr lang="en" sz="6000" dirty="0">
                <a:solidFill>
                  <a:schemeClr val="tx1"/>
                </a:solidFill>
              </a:rPr>
            </a:br>
            <a:r>
              <a:rPr lang="en" sz="8000" dirty="0">
                <a:solidFill>
                  <a:schemeClr val="tx1"/>
                </a:solidFill>
              </a:rPr>
              <a:t>WHY????</a:t>
            </a:r>
            <a:endParaRPr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87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 descr="got a new projec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12"/>
            <a:ext cx="9144000" cy="515152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>
            <a:spLocks noGrp="1"/>
          </p:cNvSpPr>
          <p:nvPr>
            <p:ph type="ctrTitle" idx="4294967295"/>
          </p:nvPr>
        </p:nvSpPr>
        <p:spPr>
          <a:xfrm>
            <a:off x="311700" y="3832513"/>
            <a:ext cx="8520600" cy="9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 sz="3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Vinicius Senger @vsenger</a:t>
            </a:r>
            <a:endParaRPr sz="3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 idx="4294967295"/>
          </p:nvPr>
        </p:nvSpPr>
        <p:spPr>
          <a:xfrm>
            <a:off x="311700" y="1120913"/>
            <a:ext cx="8520600" cy="9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Because we are builders and we can build anything!</a:t>
            </a:r>
            <a:endParaRPr sz="3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AA891-CD5F-7648-814F-7EA6AE51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" t="38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51211" y="17123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Because we can… </a:t>
            </a:r>
            <a:br>
              <a:rPr lang="en" sz="3600" dirty="0">
                <a:solidFill>
                  <a:schemeClr val="bg1"/>
                </a:solidFill>
              </a:rPr>
            </a:br>
            <a:r>
              <a:rPr lang="en" sz="3600" dirty="0">
                <a:solidFill>
                  <a:schemeClr val="bg1"/>
                </a:solidFill>
              </a:rPr>
              <a:t>build (almost) anything!</a:t>
            </a:r>
            <a:endParaRPr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Playground IoT Devices</a:t>
            </a:r>
            <a:endParaRPr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err="1"/>
              <a:t>All</a:t>
            </a:r>
            <a:r>
              <a:rPr lang="pt-BR" dirty="0"/>
              <a:t> open-</a:t>
            </a:r>
            <a:r>
              <a:rPr lang="pt-BR" dirty="0" err="1"/>
              <a:t>source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&amp; D.I.Y.: ESP32, +</a:t>
            </a:r>
            <a:r>
              <a:rPr lang="pt-BR" dirty="0" err="1"/>
              <a:t>Sensors</a:t>
            </a:r>
            <a:r>
              <a:rPr lang="pt-BR" dirty="0"/>
              <a:t>, +</a:t>
            </a:r>
            <a:r>
              <a:rPr lang="pt-BR" dirty="0" err="1"/>
              <a:t>Actuators</a:t>
            </a:r>
            <a:r>
              <a:rPr lang="pt-BR" dirty="0"/>
              <a:t> – </a:t>
            </a:r>
            <a:r>
              <a:rPr lang="pt-BR" dirty="0" err="1"/>
              <a:t>created</a:t>
            </a:r>
            <a:r>
              <a:rPr lang="pt-BR" dirty="0"/>
              <a:t> in LATAM!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https://aws.amazon.com/developer/learning/lets-build-iot/</a:t>
            </a:r>
            <a:endParaRPr lang="en-US" dirty="0"/>
          </a:p>
          <a:p>
            <a:pPr lvl="0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https://github.com/vsenger/Playground4AWS</a:t>
            </a:r>
            <a:endParaRPr lang="en-US" dirty="0"/>
          </a:p>
          <a:p>
            <a:pPr lvl="0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https://github.com/vsenger/Playground4IoT/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7" name="Picture 2" descr="tutorial image">
            <a:extLst>
              <a:ext uri="{FF2B5EF4-FFF2-40B4-BE49-F238E27FC236}">
                <a16:creationId xmlns:a16="http://schemas.microsoft.com/office/drawing/2014/main" id="{63301720-1E5E-A347-B415-F41629AE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38" y="2743636"/>
            <a:ext cx="2896400" cy="190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AB1CC-BEDA-C849-B53D-4D269D327D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875"/>
          <a:stretch/>
        </p:blipFill>
        <p:spPr>
          <a:xfrm>
            <a:off x="387298" y="2743638"/>
            <a:ext cx="2170965" cy="1909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37CB47-F904-1E41-B753-F9BEEBAA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562" y="2743635"/>
            <a:ext cx="2796976" cy="19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Demo: turn on / off a lamp with AWS IoT Core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37CB47-F904-1E41-B753-F9BEEBAA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95" y="1277275"/>
            <a:ext cx="4584009" cy="31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3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 is everywhere!</a:t>
            </a:r>
            <a:endParaRPr dirty="0"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Guitar Tuner, image recognition, brain signal processing, cryptography, etc.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AI/ML – identify data / objects </a:t>
            </a:r>
            <a:r>
              <a:rPr lang="en-US" dirty="0" err="1"/>
              <a:t>simetry</a:t>
            </a:r>
            <a:r>
              <a:rPr lang="en-US" dirty="0"/>
              <a:t> in DL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9925"/>
            <a:ext cx="2476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125" y="2706500"/>
            <a:ext cx="2953600" cy="17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350" y="16665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function (a sign) into frequency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FFT decomposes temporal function (a sign) into frequency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739" y="1500801"/>
            <a:ext cx="3616226" cy="30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25" y="1683475"/>
            <a:ext cx="4407701" cy="2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l="4865" r="4856"/>
          <a:stretch/>
        </p:blipFill>
        <p:spPr>
          <a:xfrm>
            <a:off x="5668450" y="955450"/>
            <a:ext cx="2384200" cy="3232600"/>
          </a:xfrm>
          <a:prstGeom prst="rect">
            <a:avLst/>
          </a:prstGeom>
          <a:noFill/>
          <a:ln w="76200" cap="flat" cmpd="dbl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created Fourier Transform?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Joseph Fourier - French - 1768 - 1830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Mathematician and physicist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Smart </a:t>
            </a:r>
            <a:r>
              <a:rPr lang="en-US" dirty="0"/>
              <a:t>F</a:t>
            </a:r>
            <a:r>
              <a:rPr lang="en" dirty="0" err="1"/>
              <a:t>rench</a:t>
            </a:r>
            <a:r>
              <a:rPr lang="en" dirty="0"/>
              <a:t> guy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Responsible for many math we use Today in tech, including AI/ML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Thanks Fourier!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+ Napoleon + Beethoven = amazing combo!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Napoleon Bonaparte’s scientific advisor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Napoleon + Fourier + Beethoven =THE SQUAD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600" y="2474550"/>
            <a:ext cx="1717875" cy="20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838" y="1976740"/>
            <a:ext cx="2367467" cy="284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838" y="1871845"/>
            <a:ext cx="4072900" cy="30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457</Words>
  <Application>Microsoft Macintosh PowerPoint</Application>
  <PresentationFormat>On-screen Show (16:9)</PresentationFormat>
  <Paragraphs>57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Source Sans Pro</vt:lpstr>
      <vt:lpstr>Arial</vt:lpstr>
      <vt:lpstr>Anton</vt:lpstr>
      <vt:lpstr>Open Sans</vt:lpstr>
      <vt:lpstr>Simple Light</vt:lpstr>
      <vt:lpstr>Fast Fourier Transform with Java</vt:lpstr>
      <vt:lpstr>PowerPoint Presentation</vt:lpstr>
      <vt:lpstr>Because we can…  build (almost) anything!</vt:lpstr>
      <vt:lpstr>AWS Playground IoT Devices</vt:lpstr>
      <vt:lpstr>Demo: turn on / off a lamp with AWS IoT Core</vt:lpstr>
      <vt:lpstr>Fourier Transform is everywhere!</vt:lpstr>
      <vt:lpstr>Temporal function (a sign) into frequency</vt:lpstr>
      <vt:lpstr>Who created Fourier Transform?</vt:lpstr>
      <vt:lpstr>Fourier + Napoleon + Beethoven = amazing combo!</vt:lpstr>
      <vt:lpstr>How to do Fourier Transform with your programming language?</vt:lpstr>
      <vt:lpstr>Lots of Sine and Cosine, derivative, etc..</vt:lpstr>
      <vt:lpstr>PowerPoint Presentation</vt:lpstr>
      <vt:lpstr>Processing.org + FFT</vt:lpstr>
      <vt:lpstr>Don’t worry, use libraries and be happy!</vt:lpstr>
      <vt:lpstr>Processing.org + FFT</vt:lpstr>
      <vt:lpstr>DEMO: Light control using Guitar, Ukulele, Violin, Flute…</vt:lpstr>
      <vt:lpstr>Minecraft Forge Mod</vt:lpstr>
      <vt:lpstr>Minecraft Forge Mod Code</vt:lpstr>
      <vt:lpstr>Let’s play!</vt:lpstr>
      <vt:lpstr>Links</vt:lpstr>
      <vt:lpstr>Summary</vt:lpstr>
      <vt:lpstr>The questions is…  WHY????</vt:lpstr>
      <vt:lpstr>Thank YOU! Vinicius Senger @vsenger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Fourier Transform with Java</dc:title>
  <cp:lastModifiedBy>Microsoft Office User</cp:lastModifiedBy>
  <cp:revision>10</cp:revision>
  <dcterms:modified xsi:type="dcterms:W3CDTF">2022-08-31T16:41:35Z</dcterms:modified>
</cp:coreProperties>
</file>